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0" r:id="rId1"/>
    <p:sldMasterId id="2147483685" r:id="rId2"/>
  </p:sldMasterIdLst>
  <p:notesMasterIdLst>
    <p:notesMasterId r:id="rId11"/>
  </p:notesMasterIdLst>
  <p:sldIdLst>
    <p:sldId id="256" r:id="rId3"/>
    <p:sldId id="261" r:id="rId4"/>
    <p:sldId id="257" r:id="rId5"/>
    <p:sldId id="262" r:id="rId6"/>
    <p:sldId id="258" r:id="rId7"/>
    <p:sldId id="263" r:id="rId8"/>
    <p:sldId id="259" r:id="rId9"/>
    <p:sldId id="264" r:id="rId10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9" autoAdjust="0"/>
    <p:restoredTop sz="94718" autoAdjust="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BEEC45C6-9A52-427C-9E0A-BC92267F21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51840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1E28804E-3033-458C-87BE-FF5D4991744D}" type="slidenum">
              <a:rPr lang="en-US" altLang="en-US" smtClean="0">
                <a:latin typeface="Times New Roman" pitchFamily="18" charset="0"/>
              </a:rPr>
              <a:pPr eaLnBrk="1" hangingPunct="1"/>
              <a:t>1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0C782D6A-8803-4D6D-910A-88B985E62317}" type="slidenum">
              <a:rPr lang="en-US" altLang="en-US" smtClean="0">
                <a:latin typeface="Times New Roman" pitchFamily="18" charset="0"/>
              </a:rPr>
              <a:pPr eaLnBrk="1" hangingPunct="1"/>
              <a:t>2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CCF17A10-7DF4-420A-BC7A-CA4E76BCD319}" type="slidenum">
              <a:rPr lang="en-US" altLang="en-US" smtClean="0">
                <a:latin typeface="Times New Roman" pitchFamily="18" charset="0"/>
              </a:rPr>
              <a:pPr eaLnBrk="1" hangingPunct="1"/>
              <a:t>3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2829CEAA-DEE6-47A1-BA6B-61136F5830C0}" type="slidenum">
              <a:rPr lang="en-US" altLang="en-US" smtClean="0">
                <a:latin typeface="Times New Roman" pitchFamily="18" charset="0"/>
              </a:rPr>
              <a:pPr eaLnBrk="1" hangingPunct="1"/>
              <a:t>4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B2BCC8FF-77E2-4190-AD97-C2928B22E304}" type="slidenum">
              <a:rPr lang="en-US" altLang="en-US" smtClean="0">
                <a:latin typeface="Times New Roman" pitchFamily="18" charset="0"/>
              </a:rPr>
              <a:pPr eaLnBrk="1" hangingPunct="1"/>
              <a:t>5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C26FF500-8DFC-4820-B481-4B580CBF687E}" type="slidenum">
              <a:rPr lang="en-US" altLang="en-US" smtClean="0">
                <a:latin typeface="Times New Roman" pitchFamily="18" charset="0"/>
              </a:rPr>
              <a:pPr eaLnBrk="1" hangingPunct="1"/>
              <a:t>6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C74B7851-B38B-478A-B852-D9E9840DAC51}" type="slidenum">
              <a:rPr lang="en-US" altLang="en-US" smtClean="0">
                <a:latin typeface="Times New Roman" pitchFamily="18" charset="0"/>
              </a:rPr>
              <a:pPr eaLnBrk="1" hangingPunct="1"/>
              <a:t>7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C26FF500-8DFC-4820-B481-4B580CBF687E}" type="slidenum">
              <a:rPr lang="en-US" altLang="en-US" smtClean="0">
                <a:latin typeface="Times New Roman" pitchFamily="18" charset="0"/>
              </a:rPr>
              <a:pPr eaLnBrk="1" hangingPunct="1"/>
              <a:t>8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1207760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84769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4788"/>
            <a:ext cx="2057400" cy="438983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5614" y="204788"/>
            <a:ext cx="6021387" cy="438983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186872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1064967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36823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46942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631666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70761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32722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727795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00146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467985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0386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5614" y="204788"/>
            <a:ext cx="8226425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grpSp>
        <p:nvGrpSpPr>
          <p:cNvPr id="1027" name="Group 2"/>
          <p:cNvGrpSpPr>
            <a:grpSpLocks/>
          </p:cNvGrpSpPr>
          <p:nvPr/>
        </p:nvGrpSpPr>
        <p:grpSpPr bwMode="auto">
          <a:xfrm>
            <a:off x="1" y="0"/>
            <a:ext cx="9142413" cy="5142310"/>
            <a:chOff x="0" y="0"/>
            <a:chExt cx="5759" cy="4319"/>
          </a:xfrm>
        </p:grpSpPr>
        <p:sp>
          <p:nvSpPr>
            <p:cNvPr id="4" name="Freeform 3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grpSp>
          <p:nvGrpSpPr>
            <p:cNvPr id="1031" name="Group 4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6" name="Freeform 5"/>
              <p:cNvSpPr>
                <a:spLocks/>
              </p:cNvSpPr>
              <p:nvPr/>
            </p:nvSpPr>
            <p:spPr bwMode="hidden">
              <a:xfrm>
                <a:off x="1" y="104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7" name="Freeform 6"/>
              <p:cNvSpPr>
                <a:spLocks/>
              </p:cNvSpPr>
              <p:nvPr/>
            </p:nvSpPr>
            <p:spPr bwMode="hidden">
              <a:xfrm>
                <a:off x="0" y="3988"/>
                <a:ext cx="5758" cy="42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hidden">
              <a:xfrm>
                <a:off x="0" y="3665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9" name="Freeform 8"/>
              <p:cNvSpPr>
                <a:spLocks/>
              </p:cNvSpPr>
              <p:nvPr/>
            </p:nvSpPr>
            <p:spPr bwMode="hidden">
              <a:xfrm>
                <a:off x="0" y="3364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hidden">
              <a:xfrm>
                <a:off x="0" y="3105"/>
                <a:ext cx="5758" cy="31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hidden">
              <a:xfrm>
                <a:off x="0" y="264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hidden">
              <a:xfrm>
                <a:off x="0" y="2433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hidden">
              <a:xfrm>
                <a:off x="0" y="209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hidden">
              <a:xfrm>
                <a:off x="0" y="177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hidden">
              <a:xfrm>
                <a:off x="0" y="1394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hidden">
              <a:xfrm>
                <a:off x="0" y="128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hidden">
              <a:xfrm>
                <a:off x="0" y="117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hidden">
              <a:xfrm>
                <a:off x="0" y="2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hidden">
              <a:xfrm>
                <a:off x="0" y="186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hidden">
              <a:xfrm>
                <a:off x="0" y="72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hidden">
              <a:xfrm>
                <a:off x="0" y="841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hidden">
              <a:xfrm>
                <a:off x="0" y="943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grpSp>
            <p:nvGrpSpPr>
              <p:cNvPr id="1057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3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4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5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6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7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8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9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0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1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2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3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4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5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6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7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1058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51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/>
                  <a:ahLst/>
                  <a:cxnLst>
                    <a:cxn ang="0">
                      <a:pos x="281" y="426"/>
                    </a:cxn>
                    <a:cxn ang="0">
                      <a:pos x="305" y="426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251" y="426"/>
                    </a:cxn>
                    <a:cxn ang="0">
                      <a:pos x="281" y="426"/>
                    </a:cxn>
                    <a:cxn ang="0">
                      <a:pos x="281" y="426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2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/>
                  <a:ahLst/>
                  <a:cxnLst>
                    <a:cxn ang="0">
                      <a:pos x="24" y="486"/>
                    </a:cxn>
                    <a:cxn ang="0">
                      <a:pos x="48" y="486"/>
                    </a:cxn>
                    <a:cxn ang="0">
                      <a:pos x="347" y="72"/>
                    </a:cxn>
                    <a:cxn ang="0">
                      <a:pos x="347" y="0"/>
                    </a:cxn>
                    <a:cxn ang="0">
                      <a:pos x="0" y="486"/>
                    </a:cxn>
                    <a:cxn ang="0">
                      <a:pos x="24" y="486"/>
                    </a:cxn>
                    <a:cxn ang="0">
                      <a:pos x="24" y="486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1059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2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3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4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5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6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7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8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9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0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sp>
            <p:nvSpPr>
              <p:cNvPr id="34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5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/>
                <a:ahLst/>
                <a:cxnLst>
                  <a:cxn ang="0">
                    <a:pos x="930" y="0"/>
                  </a:cxn>
                  <a:cxn ang="0">
                    <a:pos x="906" y="0"/>
                  </a:cxn>
                  <a:cxn ang="0">
                    <a:pos x="0" y="1593"/>
                  </a:cxn>
                  <a:cxn ang="0">
                    <a:pos x="0" y="1676"/>
                  </a:cxn>
                  <a:cxn ang="0">
                    <a:pos x="948" y="5"/>
                  </a:cxn>
                  <a:cxn ang="0">
                    <a:pos x="930" y="0"/>
                  </a:cxn>
                  <a:cxn ang="0">
                    <a:pos x="930" y="0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6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/>
                <a:ahLst/>
                <a:cxnLst>
                  <a:cxn ang="0">
                    <a:pos x="606" y="0"/>
                  </a:cxn>
                  <a:cxn ang="0">
                    <a:pos x="582" y="0"/>
                  </a:cxn>
                  <a:cxn ang="0">
                    <a:pos x="0" y="871"/>
                  </a:cxn>
                  <a:cxn ang="0">
                    <a:pos x="0" y="937"/>
                  </a:cxn>
                  <a:cxn ang="0">
                    <a:pos x="629" y="4"/>
                  </a:cxn>
                  <a:cxn ang="0">
                    <a:pos x="606" y="0"/>
                  </a:cxn>
                  <a:cxn ang="0">
                    <a:pos x="606" y="0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7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/>
                <a:ahLst/>
                <a:cxnLst>
                  <a:cxn ang="0">
                    <a:pos x="282" y="0"/>
                  </a:cxn>
                  <a:cxn ang="0">
                    <a:pos x="252" y="0"/>
                  </a:cxn>
                  <a:cxn ang="0">
                    <a:pos x="0" y="361"/>
                  </a:cxn>
                  <a:cxn ang="0">
                    <a:pos x="0" y="427"/>
                  </a:cxn>
                  <a:cxn ang="0">
                    <a:pos x="305" y="5"/>
                  </a:cxn>
                  <a:cxn ang="0">
                    <a:pos x="282" y="0"/>
                  </a:cxn>
                  <a:cxn ang="0">
                    <a:pos x="282" y="0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8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6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9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0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7"/>
                  </a:cxn>
                  <a:cxn ang="0">
                    <a:pos x="988" y="1730"/>
                  </a:cxn>
                  <a:cxn ang="0">
                    <a:pos x="988" y="1653"/>
                  </a:cxn>
                  <a:cxn ang="0">
                    <a:pos x="4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0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4"/>
                  </a:cxn>
                  <a:cxn ang="0">
                    <a:pos x="670" y="997"/>
                  </a:cxn>
                  <a:cxn ang="0">
                    <a:pos x="670" y="92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1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7"/>
                  </a:cxn>
                  <a:cxn ang="0">
                    <a:pos x="346" y="487"/>
                  </a:cxn>
                  <a:cxn ang="0">
                    <a:pos x="346" y="41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</p:grpSp>
      </p:grpSp>
      <p:sp>
        <p:nvSpPr>
          <p:cNvPr id="68" name="Text Box 70"/>
          <p:cNvSpPr txBox="1">
            <a:spLocks noChangeArrowheads="1"/>
          </p:cNvSpPr>
          <p:nvPr/>
        </p:nvSpPr>
        <p:spPr bwMode="auto">
          <a:xfrm>
            <a:off x="3048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- Testimony Publication</a:t>
            </a:r>
            <a:endParaRPr lang="zh-CN" altLang="en-US" sz="1200" dirty="0">
              <a:ea typeface="宋体" charset="-122"/>
            </a:endParaRPr>
          </a:p>
        </p:txBody>
      </p:sp>
      <p:sp>
        <p:nvSpPr>
          <p:cNvPr id="69" name="Text Box 71"/>
          <p:cNvSpPr txBox="1">
            <a:spLocks noChangeArrowheads="1"/>
          </p:cNvSpPr>
          <p:nvPr/>
        </p:nvSpPr>
        <p:spPr bwMode="auto">
          <a:xfrm>
            <a:off x="6308726" y="4766073"/>
            <a:ext cx="260667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基 督 徒 聚 會</a:t>
            </a:r>
            <a:endParaRPr lang="zh-CN" altLang="en-US" sz="1200" dirty="0"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latin typeface="+mn-lt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9351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1" r:id="rId1"/>
    <p:sldLayoutId id="2147483700" r:id="rId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0" y="742950"/>
            <a:ext cx="9144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2800">
              <a:latin typeface="Times New Roman" pitchFamily="18" charset="0"/>
              <a:ea typeface="標楷體" pitchFamily="65" charset="-120"/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0" y="857251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榮耀的盼望，基督要再臨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O hope of glory, our Christ will return!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我們要被提，身體變榮形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We will be raptured, with glory transformed;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享受祂快樂，與祂同榮耀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Glorified with Him, Himself to enjoy,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那時才知道救恩有多高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In His full likeness we then will be formed.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7150"/>
            <a:ext cx="9144000" cy="6858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altLang="en-US" sz="2800" b="1" dirty="0">
                <a:latin typeface="Arial Narrow" pitchFamily="34" charset="0"/>
                <a:ea typeface="新細明體" pitchFamily="18" charset="-120"/>
                <a:cs typeface="Arial" charset="0"/>
              </a:rPr>
              <a:t>H516</a:t>
            </a:r>
            <a:r>
              <a:rPr lang="en-US" altLang="en-US" sz="2600" b="1" i="1" dirty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  <a:cs typeface="Arial" charset="0"/>
              </a:rPr>
              <a:t>  </a:t>
            </a:r>
            <a:r>
              <a:rPr lang="en-US" altLang="en-US" sz="2600" b="1" dirty="0" err="1">
                <a:latin typeface="Microsoft JhengHei" panose="020B0604030504040204" pitchFamily="34" charset="-120"/>
                <a:ea typeface="Microsoft JhengHei" panose="020B0604030504040204" pitchFamily="34" charset="-120"/>
                <a:cs typeface="Arial" charset="0"/>
              </a:rPr>
              <a:t>榮耀的盼望</a:t>
            </a:r>
            <a:br>
              <a:rPr lang="en-US" altLang="en-US" sz="2600" b="1" dirty="0">
                <a:latin typeface="Times New Roman" pitchFamily="18" charset="0"/>
                <a:ea typeface="新細明體" pitchFamily="18" charset="-120"/>
                <a:cs typeface="Arial" charset="0"/>
              </a:rPr>
            </a:br>
            <a:r>
              <a:rPr lang="en-US" altLang="en-US" sz="2400" dirty="0">
                <a:latin typeface="Arial Narrow" pitchFamily="34" charset="0"/>
                <a:ea typeface="標楷體" pitchFamily="65" charset="-120"/>
                <a:cs typeface="Arial" charset="0"/>
              </a:rPr>
              <a:t>O HOPE OF GLORY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  <a:cs typeface="Arial" charset="0"/>
              </a:rPr>
              <a:t>(1/4)</a:t>
            </a:r>
            <a:endParaRPr lang="en-US" altLang="en-US" sz="2400" dirty="0">
              <a:latin typeface="Arial Narrow" pitchFamily="34" charset="0"/>
              <a:ea typeface="標楷體" pitchFamily="65" charset="-120"/>
              <a:cs typeface="Arial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17527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H516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1/4,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榮耀盼望，基督再臨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！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Glorious hope! Christ will return!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榮耀盼望，基督再臨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！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Glorious hope! Christ will return!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我們要被提，身體變榮形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We will be raptured, with glory transformed;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榮耀的盼望，基督要再臨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！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O hope of glory, our Christ will return!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17527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H516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2/4,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榮耀的盼望，基督要再臨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O hope of glory, our Christ will return!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舊造全脫去，一切都更新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The old creation will vanish away,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不再有嘆息，歌聲響雲霄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No more we’ll groan, but have full liberty,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那時才嘗到救恩的上好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Enjoy salvation in its utmost way.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17527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H516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2/4,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榮耀盼望，基督再臨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！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Glorious hope! Christ will return!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榮耀盼望，基督再臨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！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Glorious hope! Christ will return!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我們要被提，身體變榮形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We will be raptured, with glory transformed;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榮耀的盼望，基督要再臨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！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O hope of glory, our Christ will return!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47561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H516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3/4,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榮耀的盼望，基督要再臨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O hope of glory, our Christ will return!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與祂同作王管理列國民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Over the nations with Him we will reign,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且要作祭司事奉永活神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Priests we will be in His presence to serve,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那時才享受至高的救恩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Thus His salvation in fullness we’ll gain.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17527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H516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3/4,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榮耀盼望，基督再臨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Glorious hope! Christ will return!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榮耀盼望，基督再臨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Glorious hope! Christ will return!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我們要被提，身體變榮形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We will be raptured, with glory transformed;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榮耀的盼望，基督要再臨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O hope of glory, our Christ will return!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38869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H516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4/4,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榮耀的盼望，基督要再臨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O hope of glory, our Christ will return!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等候當儆醒，事奉當忠心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Waiting and watching, we faithfully serve,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燈油常預備，前程努力奔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Running the race, pressing on toward the goal,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不然怎配得這上好救恩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？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That we the Kingdom’s reward might deserve.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17527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H516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4/4,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榮耀盼望，基督再臨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Glorious hope! Christ will return!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榮耀盼望，基督再臨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Glorious hope! Christ will return!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我們要被提，身體變榮形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We will be raptured, with glory transformed;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榮耀的盼望，基督要再臨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O hope of glory, our Christ will return!</a:t>
            </a:r>
          </a:p>
        </p:txBody>
      </p:sp>
    </p:spTree>
    <p:extLst>
      <p:ext uri="{BB962C8B-B14F-4D97-AF65-F5344CB8AC3E}">
        <p14:creationId xmlns:p14="http://schemas.microsoft.com/office/powerpoint/2010/main" val="2730891291"/>
      </p:ext>
    </p:extLst>
  </p:cSld>
  <p:clrMapOvr>
    <a:masterClrMapping/>
  </p:clrMapOvr>
</p:sld>
</file>

<file path=ppt/theme/theme1.xml><?xml version="1.0" encoding="utf-8"?>
<a:theme xmlns:a="http://schemas.openxmlformats.org/drawingml/2006/main" name="Template2003">
  <a:themeElements>
    <a:clrScheme name="Template2003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Template2003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emplate2003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Presentation1</Template>
  <TotalTime>106</TotalTime>
  <Words>462</Words>
  <Application>Microsoft Office PowerPoint</Application>
  <PresentationFormat>On-screen Show (16:9)</PresentationFormat>
  <Paragraphs>80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8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Template2003</vt:lpstr>
      <vt:lpstr>cccta_hymn</vt:lpstr>
      <vt:lpstr>H516  榮耀的盼望 O HOPE OF GLORY (1/4)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H516 榮耀的盼望 O HOPE OF GLORY</dc:title>
  <dc:subject>Hymnary 聖徒詩歌</dc:subject>
  <dc:creator>LIU</dc:creator>
  <cp:lastModifiedBy>Timothy Liang</cp:lastModifiedBy>
  <cp:revision>22</cp:revision>
  <dcterms:created xsi:type="dcterms:W3CDTF">2001-11-13T21:45:20Z</dcterms:created>
  <dcterms:modified xsi:type="dcterms:W3CDTF">2017-08-06T06:01:46Z</dcterms:modified>
</cp:coreProperties>
</file>